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48" r:id="rId2"/>
    <p:sldId id="404" r:id="rId3"/>
    <p:sldId id="405" r:id="rId4"/>
    <p:sldId id="406" r:id="rId5"/>
    <p:sldId id="409" r:id="rId6"/>
    <p:sldId id="410" r:id="rId7"/>
    <p:sldId id="407" r:id="rId8"/>
    <p:sldId id="408" r:id="rId9"/>
    <p:sldId id="411" r:id="rId10"/>
    <p:sldId id="412" r:id="rId11"/>
    <p:sldId id="413" r:id="rId12"/>
    <p:sldId id="415" r:id="rId13"/>
    <p:sldId id="417" r:id="rId14"/>
    <p:sldId id="418" r:id="rId15"/>
    <p:sldId id="419" r:id="rId16"/>
    <p:sldId id="420" r:id="rId17"/>
    <p:sldId id="421" r:id="rId18"/>
    <p:sldId id="422" r:id="rId19"/>
    <p:sldId id="425" r:id="rId20"/>
    <p:sldId id="423" r:id="rId21"/>
    <p:sldId id="424" r:id="rId22"/>
    <p:sldId id="430" r:id="rId23"/>
    <p:sldId id="414" r:id="rId24"/>
    <p:sldId id="428" r:id="rId25"/>
    <p:sldId id="429" r:id="rId26"/>
    <p:sldId id="427" r:id="rId27"/>
    <p:sldId id="431" r:id="rId28"/>
    <p:sldId id="433" r:id="rId29"/>
    <p:sldId id="416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/>
    <p:restoredTop sz="87602"/>
  </p:normalViewPr>
  <p:slideViewPr>
    <p:cSldViewPr snapToGrid="0">
      <p:cViewPr varScale="1">
        <p:scale>
          <a:sx n="112" d="100"/>
          <a:sy n="112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1/tree/main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30 Saat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5 hafta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Pazartesi – Perşembe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16.30 - 19.30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kemalcankara</a:t>
            </a:r>
            <a:r>
              <a:rPr lang="en-US" sz="1600" dirty="0">
                <a:hlinkClick r:id="rId3"/>
              </a:rPr>
              <a:t>/anlp21/tree/main/0.setup</a:t>
            </a:r>
            <a:endParaRPr lang="en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5DED69B-C49F-A357-C343-B3DE74FB1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88441"/>
              </p:ext>
            </p:extLst>
          </p:nvPr>
        </p:nvGraphicFramePr>
        <p:xfrm>
          <a:off x="178584" y="796927"/>
          <a:ext cx="9148296" cy="5582989"/>
        </p:xfrm>
        <a:graphic>
          <a:graphicData uri="http://schemas.openxmlformats.org/drawingml/2006/table">
            <a:tbl>
              <a:tblPr firstRow="1" firstCol="1" bandRow="1"/>
              <a:tblGrid>
                <a:gridCol w="541506">
                  <a:extLst>
                    <a:ext uri="{9D8B030D-6E8A-4147-A177-3AD203B41FA5}">
                      <a16:colId xmlns:a16="http://schemas.microsoft.com/office/drawing/2014/main" val="4105880798"/>
                    </a:ext>
                  </a:extLst>
                </a:gridCol>
                <a:gridCol w="7200900">
                  <a:extLst>
                    <a:ext uri="{9D8B030D-6E8A-4147-A177-3AD203B41FA5}">
                      <a16:colId xmlns:a16="http://schemas.microsoft.com/office/drawing/2014/main" val="1348531505"/>
                    </a:ext>
                  </a:extLst>
                </a:gridCol>
                <a:gridCol w="1405890">
                  <a:extLst>
                    <a:ext uri="{9D8B030D-6E8A-4147-A177-3AD203B41FA5}">
                      <a16:colId xmlns:a16="http://schemas.microsoft.com/office/drawing/2014/main" val="864142739"/>
                    </a:ext>
                  </a:extLst>
                </a:gridCol>
              </a:tblGrid>
              <a:tr h="21142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Konu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Tarih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755267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Giriş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Makine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Öğrenmesi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Gözden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Geçirme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Nisan - Pazartesi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845176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Keşifsel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Veri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Analizi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4 Mayıs - Perşembe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587117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Öznitelik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Çıkarma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Ayırt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Öznitelikler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 4 Mayıs - Perşembe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793662"/>
                  </a:ext>
                </a:extLst>
              </a:tr>
              <a:tr h="18916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Metin Sınıflandırma  – ngram modeller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Mayıs - Pazartesi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02811"/>
                  </a:ext>
                </a:extLst>
              </a:tr>
              <a:tr h="189168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Kelime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temsili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yöntemleri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(Word embeddings)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95861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28650" lvl="1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Ödev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İçerik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tabanlı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iş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öneri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12809"/>
                  </a:ext>
                </a:extLst>
              </a:tr>
              <a:tr h="18916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0" lvl="1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İçerik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tabanlı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iş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öneri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11 Mayıs - Perşembe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179280"/>
                  </a:ext>
                </a:extLst>
              </a:tr>
              <a:tr h="189168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28650" lvl="1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yardımcısı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kısaltma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tespiti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aracı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620682"/>
                  </a:ext>
                </a:extLst>
              </a:tr>
              <a:tr h="189168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Sınıflandırma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– sequence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715912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Proje konularının seçilmesi</a:t>
                      </a:r>
                    </a:p>
                  </a:txBody>
                  <a:tcPr marL="6507" marR="6507" marT="6507" marB="0" anchor="b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3713"/>
                  </a:ext>
                </a:extLst>
              </a:tr>
              <a:tr h="3288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İleri Seviye Doğal Dil İşleme 1 - Derin Öğrenme kullanan yöntemler, “Attention”, Bert, GPT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Mayıs - Pazartesi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26711"/>
                  </a:ext>
                </a:extLst>
              </a:tr>
              <a:tr h="18916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Seviye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Doğal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Huggingface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temel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DDİ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işleri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uygulaması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Mayıs - Perşembe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109481"/>
                  </a:ext>
                </a:extLst>
              </a:tr>
              <a:tr h="189168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28650" lvl="1" indent="-171450" algn="l" rtl="0" fontAlgn="ctr"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Ödev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Semantik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Benzer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Adayların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Bulunması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42480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Konuk Konuşmacı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371248"/>
                  </a:ext>
                </a:extLst>
              </a:tr>
              <a:tr h="18916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–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Semantik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Arama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Benzer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Adayların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Bulunması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Mayıs - Pazartesi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072001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– Üretim Hazır uygulama geliştirme, huggingface-transformers, elasticsearch, fastapi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202133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İleri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Seviye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Doğal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İşleme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Diğer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DDİ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Uygulamaları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(QA, Summarization, Text Generation, NER)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Mayıs - Perşembe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219604"/>
                  </a:ext>
                </a:extLst>
              </a:tr>
              <a:tr h="18916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Doğal Dil İşlemede Etik, Gizlilik, Yanıltma, Sahtekarlık, Güvenirlik, Açıklanabilirlik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Mayıs - Pazartesi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183628"/>
                  </a:ext>
                </a:extLst>
              </a:tr>
              <a:tr h="200296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Dönem Değerlendirmesi, Soru-Cevap, Sektör Üzerine Tartışma 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68535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Sunumları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1 Haziran - Perşembe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41400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507" marR="6507" marT="6507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Sunumları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Haziran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Perşembe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7" marR="6507" marT="6507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81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Mayes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18368</TotalTime>
  <Words>1871</Words>
  <Application>Microsoft Macintosh PowerPoint</Application>
  <PresentationFormat>Widescreen</PresentationFormat>
  <Paragraphs>286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79</cp:revision>
  <dcterms:created xsi:type="dcterms:W3CDTF">2023-04-19T12:40:24Z</dcterms:created>
  <dcterms:modified xsi:type="dcterms:W3CDTF">2023-05-10T07:41:09Z</dcterms:modified>
</cp:coreProperties>
</file>